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8" d="100"/>
          <a:sy n="18" d="100"/>
        </p:scale>
        <p:origin x="31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60488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771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8007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031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3224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678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681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9916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793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6548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372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0AEDB-E1D7-4804-9932-984F9F688FAA}" type="datetimeFigureOut">
              <a:rPr lang="es-AR" smtClean="0"/>
              <a:t>1/8/2024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6186-2F44-4DAD-8ACA-919C2C1DB57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2274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501" y="-237"/>
            <a:ext cx="30277336" cy="428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50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GIPPYL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cosentinoflorencia@gmail.com</dc:creator>
  <cp:lastModifiedBy>cosentinoflorencia@gmail.com</cp:lastModifiedBy>
  <cp:revision>2</cp:revision>
  <dcterms:created xsi:type="dcterms:W3CDTF">2024-08-01T15:00:51Z</dcterms:created>
  <dcterms:modified xsi:type="dcterms:W3CDTF">2024-08-01T15:15:17Z</dcterms:modified>
</cp:coreProperties>
</file>