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063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9622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660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779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5190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863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44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895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060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566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7104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0AEDB-E1D7-4804-9932-984F9F688FAA}" type="datetimeFigureOut">
              <a:rPr lang="es-AR" smtClean="0"/>
              <a:t>1/8/2024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6186-2F44-4DAD-8ACA-919C2C1DB57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9752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7558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623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GIPPYL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cosentinoflorencia@gmail.com</dc:creator>
  <cp:lastModifiedBy>cosentinoflorencia@gmail.com</cp:lastModifiedBy>
  <cp:revision>3</cp:revision>
  <dcterms:created xsi:type="dcterms:W3CDTF">2024-08-01T15:00:51Z</dcterms:created>
  <dcterms:modified xsi:type="dcterms:W3CDTF">2024-08-01T15:19:39Z</dcterms:modified>
</cp:coreProperties>
</file>