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2063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9622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66601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6779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5190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08632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944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8953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1060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85662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7104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97523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91813" cy="7558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6234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GIPPYL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cosentinoflorencia@gmail.com</dc:creator>
  <cp:lastModifiedBy>cosentinoflorencia@gmail.com</cp:lastModifiedBy>
  <cp:revision>3</cp:revision>
  <dcterms:created xsi:type="dcterms:W3CDTF">2024-08-01T15:00:51Z</dcterms:created>
  <dcterms:modified xsi:type="dcterms:W3CDTF">2024-08-01T15:19:39Z</dcterms:modified>
</cp:coreProperties>
</file>